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19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9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6EF78-DD06-0847-BE2D-24F4A46DB4B2}" type="datetimeFigureOut">
              <a:rPr lang="nl-NL" smtClean="0"/>
              <a:t>30/10/18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46F30-D392-8044-AA13-AB88AE3BA2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343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ED3DD-9B36-4538-9DB2-F90F3E090E3F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0004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ED3DD-9B36-4538-9DB2-F90F3E090E3F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0004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ED3DD-9B36-4538-9DB2-F90F3E090E3F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0004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ED3DD-9B36-4538-9DB2-F90F3E090E3F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0004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ED3DD-9B36-4538-9DB2-F90F3E090E3F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0004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ED3DD-9B36-4538-9DB2-F90F3E090E3F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0004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ED3DD-9B36-4538-9DB2-F90F3E090E3F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0004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C46D-CF98-3D43-814E-6FE63262A334}" type="datetimeFigureOut">
              <a:rPr lang="nl-NL" smtClean="0"/>
              <a:t>30/10/18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B7F1-CDFC-F849-979D-3A7559E0CD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9819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C46D-CF98-3D43-814E-6FE63262A334}" type="datetimeFigureOut">
              <a:rPr lang="nl-NL" smtClean="0"/>
              <a:t>30/10/18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B7F1-CDFC-F849-979D-3A7559E0CD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890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C46D-CF98-3D43-814E-6FE63262A334}" type="datetimeFigureOut">
              <a:rPr lang="nl-NL" smtClean="0"/>
              <a:t>30/10/18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B7F1-CDFC-F849-979D-3A7559E0CD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11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C46D-CF98-3D43-814E-6FE63262A334}" type="datetimeFigureOut">
              <a:rPr lang="nl-NL" smtClean="0"/>
              <a:t>30/10/18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B7F1-CDFC-F849-979D-3A7559E0CD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6388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C46D-CF98-3D43-814E-6FE63262A334}" type="datetimeFigureOut">
              <a:rPr lang="nl-NL" smtClean="0"/>
              <a:t>30/10/18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B7F1-CDFC-F849-979D-3A7559E0CD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717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C46D-CF98-3D43-814E-6FE63262A334}" type="datetimeFigureOut">
              <a:rPr lang="nl-NL" smtClean="0"/>
              <a:t>30/10/18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B7F1-CDFC-F849-979D-3A7559E0CD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450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C46D-CF98-3D43-814E-6FE63262A334}" type="datetimeFigureOut">
              <a:rPr lang="nl-NL" smtClean="0"/>
              <a:t>30/10/18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B7F1-CDFC-F849-979D-3A7559E0CD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473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C46D-CF98-3D43-814E-6FE63262A334}" type="datetimeFigureOut">
              <a:rPr lang="nl-NL" smtClean="0"/>
              <a:t>30/10/18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B7F1-CDFC-F849-979D-3A7559E0CD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0851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C46D-CF98-3D43-814E-6FE63262A334}" type="datetimeFigureOut">
              <a:rPr lang="nl-NL" smtClean="0"/>
              <a:t>30/10/18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B7F1-CDFC-F849-979D-3A7559E0CD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50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C46D-CF98-3D43-814E-6FE63262A334}" type="datetimeFigureOut">
              <a:rPr lang="nl-NL" smtClean="0"/>
              <a:t>30/10/18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B7F1-CDFC-F849-979D-3A7559E0CD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630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C46D-CF98-3D43-814E-6FE63262A334}" type="datetimeFigureOut">
              <a:rPr lang="nl-NL" smtClean="0"/>
              <a:t>30/10/18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B7F1-CDFC-F849-979D-3A7559E0CD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834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8C46D-CF98-3D43-814E-6FE63262A334}" type="datetimeFigureOut">
              <a:rPr lang="nl-NL" smtClean="0"/>
              <a:t>30/10/18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7B7F1-CDFC-F849-979D-3A7559E0CD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6763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MYWintroblok1" TargetMode="External"/><Relationship Id="rId4" Type="http://schemas.openxmlformats.org/officeDocument/2006/relationships/image" Target="../media/image5.png"/><Relationship Id="rId5" Type="http://schemas.openxmlformats.org/officeDocument/2006/relationships/hyperlink" Target="http://www.bit.ly/MYWintroblok1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5" Type="http://schemas.microsoft.com/office/2007/relationships/hdphoto" Target="../media/hdphoto1.wdp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hyperlink" Target="http://bit.ly/MYWpizzakoerierblok1" TargetMode="External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MYW Achtergrond PowerPoin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93" y="0"/>
            <a:ext cx="9125107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54330"/>
            <a:ext cx="7772400" cy="1470025"/>
          </a:xfrm>
        </p:spPr>
        <p:txBody>
          <a:bodyPr>
            <a:normAutofit/>
          </a:bodyPr>
          <a:lstStyle/>
          <a:p>
            <a:r>
              <a:rPr lang="nl-NL" sz="5400" dirty="0" smtClean="0">
                <a:solidFill>
                  <a:srgbClr val="DE1939"/>
                </a:solidFill>
                <a:latin typeface="Odudo Soft Bold"/>
                <a:cs typeface="Odudo Soft Bold"/>
              </a:rPr>
              <a:t>WELKOM</a:t>
            </a:r>
            <a:endParaRPr lang="nl-NL" sz="5400" dirty="0">
              <a:solidFill>
                <a:srgbClr val="DE1939"/>
              </a:solidFill>
              <a:latin typeface="Odudo Soft Bold"/>
              <a:cs typeface="Odudo Soft Bold"/>
            </a:endParaRPr>
          </a:p>
        </p:txBody>
      </p:sp>
      <p:pic>
        <p:nvPicPr>
          <p:cNvPr id="5" name="Afbeelding 4" descr="MOVE_YOUR_WORLD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7957" y="1785428"/>
            <a:ext cx="5540509" cy="366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801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MYW Achtergrond PowerPoin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93" y="0"/>
            <a:ext cx="9125107" cy="6858000"/>
          </a:xfrm>
          <a:prstGeom prst="rect">
            <a:avLst/>
          </a:prstGeom>
        </p:spPr>
      </p:pic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609600" y="1247717"/>
            <a:ext cx="7897514" cy="949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dirty="0" smtClean="0"/>
          </a:p>
        </p:txBody>
      </p:sp>
      <p:pic>
        <p:nvPicPr>
          <p:cNvPr id="6" name="Afbeelding 5" descr="MOVE_YOUR_WORLD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7957" y="1785428"/>
            <a:ext cx="5540509" cy="3669511"/>
          </a:xfrm>
          <a:prstGeom prst="rect">
            <a:avLst/>
          </a:prstGeom>
        </p:spPr>
      </p:pic>
      <p:sp>
        <p:nvSpPr>
          <p:cNvPr id="8" name="Titel 1"/>
          <p:cNvSpPr txBox="1">
            <a:spLocks/>
          </p:cNvSpPr>
          <p:nvPr/>
        </p:nvSpPr>
        <p:spPr>
          <a:xfrm>
            <a:off x="685800" y="45433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5400" dirty="0" smtClean="0">
                <a:solidFill>
                  <a:srgbClr val="DE1939"/>
                </a:solidFill>
                <a:latin typeface="Odudo Soft Bold"/>
                <a:cs typeface="Odudo Soft Bold"/>
              </a:rPr>
              <a:t>AFSLUITING</a:t>
            </a:r>
            <a:endParaRPr lang="nl-NL" sz="5400" dirty="0">
              <a:solidFill>
                <a:srgbClr val="DE1939"/>
              </a:solidFill>
              <a:latin typeface="Odudo Soft Bold"/>
              <a:cs typeface="Odudo Soft Bold"/>
            </a:endParaRPr>
          </a:p>
        </p:txBody>
      </p:sp>
    </p:spTree>
    <p:extLst>
      <p:ext uri="{BB962C8B-B14F-4D97-AF65-F5344CB8AC3E}">
        <p14:creationId xmlns:p14="http://schemas.microsoft.com/office/powerpoint/2010/main" val="676405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54330"/>
            <a:ext cx="7772400" cy="1470025"/>
          </a:xfrm>
        </p:spPr>
        <p:txBody>
          <a:bodyPr>
            <a:normAutofit/>
          </a:bodyPr>
          <a:lstStyle/>
          <a:p>
            <a:r>
              <a:rPr lang="nl-NL" sz="5400" dirty="0" smtClean="0">
                <a:solidFill>
                  <a:srgbClr val="DE1939"/>
                </a:solidFill>
                <a:latin typeface="Odudo Soft Bold"/>
                <a:cs typeface="Odudo Soft Bold"/>
              </a:rPr>
              <a:t>MOVE YOUR WORLD</a:t>
            </a:r>
            <a:endParaRPr lang="nl-NL" sz="5400" dirty="0">
              <a:solidFill>
                <a:srgbClr val="DE1939"/>
              </a:solidFill>
              <a:latin typeface="Odudo Soft Bold"/>
              <a:cs typeface="Odudo Soft Bold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105901" y="1842050"/>
            <a:ext cx="5076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dirty="0" smtClean="0">
                <a:latin typeface="Roboto"/>
                <a:cs typeface="Roboto"/>
              </a:rPr>
              <a:t>In actie komen voor een ander!</a:t>
            </a:r>
            <a:endParaRPr lang="nl-NL" sz="2800" dirty="0">
              <a:latin typeface="Roboto"/>
              <a:cs typeface="Roboto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3212" y="2503764"/>
            <a:ext cx="4130398" cy="4221846"/>
          </a:xfrm>
          <a:prstGeom prst="rect">
            <a:avLst/>
          </a:prstGeom>
        </p:spPr>
      </p:pic>
      <p:pic>
        <p:nvPicPr>
          <p:cNvPr id="8" name="Afbeelding 7" descr="MYW Achtergrond PowerPoin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90" y="0"/>
            <a:ext cx="91251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87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MYW Achtergrond Powerpoint boven onder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93" y="0"/>
            <a:ext cx="9125107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371510"/>
            <a:ext cx="8229600" cy="1143000"/>
          </a:xfrm>
        </p:spPr>
        <p:txBody>
          <a:bodyPr>
            <a:normAutofit/>
          </a:bodyPr>
          <a:lstStyle/>
          <a:p>
            <a:r>
              <a:rPr lang="nl-NL" sz="5400" dirty="0" smtClean="0">
                <a:solidFill>
                  <a:srgbClr val="DE173A"/>
                </a:solidFill>
                <a:latin typeface="Odudo Soft Bold"/>
                <a:cs typeface="Odudo Soft Bold"/>
              </a:rPr>
              <a:t>TIJD VOOR EEN FILMPJE</a:t>
            </a:r>
            <a:endParaRPr lang="nl-NL" sz="5400" dirty="0">
              <a:solidFill>
                <a:srgbClr val="DE173A"/>
              </a:solidFill>
              <a:latin typeface="Odudo Soft Bold"/>
              <a:cs typeface="Odudo Soft Bold"/>
            </a:endParaRPr>
          </a:p>
        </p:txBody>
      </p:sp>
      <p:pic>
        <p:nvPicPr>
          <p:cNvPr id="10" name="Afbeelding 9" descr="img_497562.png">
            <a:hlinkClick r:id="rId3"/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50015" y="2714815"/>
            <a:ext cx="2985511" cy="2656496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915043" y="5459775"/>
            <a:ext cx="93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hlinkClick r:id="rId5"/>
              </a:rPr>
              <a:t>Klik hier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4808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MYW Achtergrond PowerPoin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93" y="0"/>
            <a:ext cx="9125107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>
                <a:solidFill>
                  <a:srgbClr val="DE173A"/>
                </a:solidFill>
                <a:latin typeface="Odudo Soft Bold"/>
                <a:cs typeface="Odudo Soft Bold"/>
              </a:rPr>
              <a:t>MOVE YOUR WORLD </a:t>
            </a:r>
            <a:r>
              <a:rPr lang="mr-IN" sz="4000" dirty="0" smtClean="0">
                <a:solidFill>
                  <a:srgbClr val="DE173A"/>
                </a:solidFill>
                <a:latin typeface="Odudo Soft Bold"/>
                <a:cs typeface="Odudo Soft Bold"/>
              </a:rPr>
              <a:t>–</a:t>
            </a:r>
            <a:r>
              <a:rPr lang="nl-NL" sz="4000" dirty="0" smtClean="0">
                <a:solidFill>
                  <a:srgbClr val="DE173A"/>
                </a:solidFill>
                <a:latin typeface="Odudo Soft Bold"/>
                <a:cs typeface="Odudo Soft Bold"/>
              </a:rPr>
              <a:t> BLOK 1</a:t>
            </a:r>
            <a:endParaRPr lang="nl-NL" sz="4000" dirty="0">
              <a:solidFill>
                <a:srgbClr val="DE173A"/>
              </a:solidFill>
              <a:latin typeface="Odudo Soft Bold"/>
              <a:cs typeface="Odudo Soft Bold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196880"/>
            <a:ext cx="450018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800" dirty="0">
              <a:latin typeface="Roboto"/>
              <a:cs typeface="Roboto"/>
            </a:endParaRPr>
          </a:p>
          <a:p>
            <a:pPr marL="0" indent="0">
              <a:buNone/>
            </a:pPr>
            <a:endParaRPr lang="nl-NL" sz="2800" dirty="0" smtClean="0">
              <a:latin typeface="Roboto"/>
              <a:cs typeface="Roboto"/>
            </a:endParaRPr>
          </a:p>
          <a:p>
            <a:r>
              <a:rPr lang="nl-NL" sz="2800" dirty="0" smtClean="0">
                <a:latin typeface="Roboto"/>
                <a:cs typeface="Roboto"/>
              </a:rPr>
              <a:t>Programma blok 1</a:t>
            </a:r>
          </a:p>
          <a:p>
            <a:pPr lvl="1"/>
            <a:r>
              <a:rPr lang="nl-NL" dirty="0" smtClean="0">
                <a:latin typeface="Roboto"/>
                <a:cs typeface="Roboto"/>
              </a:rPr>
              <a:t>Opwarmen </a:t>
            </a:r>
          </a:p>
          <a:p>
            <a:pPr lvl="1"/>
            <a:r>
              <a:rPr lang="nl-NL" dirty="0" smtClean="0">
                <a:latin typeface="Roboto"/>
                <a:cs typeface="Roboto"/>
              </a:rPr>
              <a:t>Thema kiezen </a:t>
            </a:r>
          </a:p>
          <a:p>
            <a:pPr lvl="1"/>
            <a:r>
              <a:rPr lang="nl-NL" dirty="0" smtClean="0">
                <a:latin typeface="Roboto"/>
                <a:cs typeface="Roboto"/>
              </a:rPr>
              <a:t>Afronding</a:t>
            </a: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609600" y="1247717"/>
            <a:ext cx="7897514" cy="949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dirty="0" smtClean="0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5397179" y="2205933"/>
            <a:ext cx="328962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800" dirty="0" smtClean="0">
              <a:latin typeface="Roboto"/>
              <a:cs typeface="Roboto"/>
            </a:endParaRPr>
          </a:p>
          <a:p>
            <a:endParaRPr lang="nl-NL" sz="2800" dirty="0" smtClean="0">
              <a:latin typeface="Roboto"/>
              <a:cs typeface="Roboto"/>
            </a:endParaRPr>
          </a:p>
          <a:p>
            <a:endParaRPr lang="nl-NL" sz="2800" dirty="0" smtClean="0">
              <a:latin typeface="Roboto"/>
              <a:cs typeface="Roboto"/>
            </a:endParaRPr>
          </a:p>
          <a:p>
            <a:pPr lvl="1"/>
            <a:r>
              <a:rPr lang="nl-NL" dirty="0" smtClean="0">
                <a:latin typeface="Roboto"/>
                <a:cs typeface="Roboto"/>
              </a:rPr>
              <a:t>10 minuten</a:t>
            </a:r>
          </a:p>
          <a:p>
            <a:pPr lvl="1"/>
            <a:r>
              <a:rPr lang="nl-NL" dirty="0" smtClean="0">
                <a:latin typeface="Roboto"/>
                <a:cs typeface="Roboto"/>
              </a:rPr>
              <a:t>30 minuten</a:t>
            </a:r>
          </a:p>
          <a:p>
            <a:pPr lvl="1"/>
            <a:r>
              <a:rPr lang="nl-NL" dirty="0" smtClean="0">
                <a:latin typeface="Roboto"/>
                <a:cs typeface="Roboto"/>
              </a:rPr>
              <a:t>5 minuten</a:t>
            </a:r>
          </a:p>
        </p:txBody>
      </p:sp>
    </p:spTree>
    <p:extLst>
      <p:ext uri="{BB962C8B-B14F-4D97-AF65-F5344CB8AC3E}">
        <p14:creationId xmlns:p14="http://schemas.microsoft.com/office/powerpoint/2010/main" val="2263690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MYW Achtergrond PowerPoin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93" y="0"/>
            <a:ext cx="9125107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>
                <a:solidFill>
                  <a:srgbClr val="DE173A"/>
                </a:solidFill>
                <a:latin typeface="Odudo Soft Bold"/>
                <a:cs typeface="Odudo Soft Bold"/>
              </a:rPr>
              <a:t>EERST EVEN OPWARMEN</a:t>
            </a:r>
            <a:endParaRPr lang="nl-NL" sz="4000" dirty="0">
              <a:solidFill>
                <a:srgbClr val="DE173A"/>
              </a:solidFill>
              <a:latin typeface="Odudo Soft Bold"/>
              <a:cs typeface="Odudo Soft Bold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196880"/>
            <a:ext cx="450018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800" dirty="0">
              <a:latin typeface="Roboto"/>
              <a:cs typeface="Roboto"/>
            </a:endParaRPr>
          </a:p>
          <a:p>
            <a:pPr marL="0" indent="0">
              <a:buNone/>
            </a:pPr>
            <a:endParaRPr lang="nl-NL" sz="2800" dirty="0" smtClean="0">
              <a:latin typeface="Roboto"/>
              <a:cs typeface="Roboto"/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609600" y="1247717"/>
            <a:ext cx="7897514" cy="949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dirty="0" smtClean="0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5397179" y="2205933"/>
            <a:ext cx="328962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800" dirty="0" smtClean="0">
              <a:latin typeface="Roboto"/>
              <a:cs typeface="Roboto"/>
            </a:endParaRPr>
          </a:p>
          <a:p>
            <a:endParaRPr lang="nl-NL" sz="2800" dirty="0" smtClean="0">
              <a:latin typeface="Roboto"/>
              <a:cs typeface="Roboto"/>
            </a:endParaRPr>
          </a:p>
        </p:txBody>
      </p:sp>
      <p:pic>
        <p:nvPicPr>
          <p:cNvPr id="7" name="Afbeelding 6" descr="download.p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53333" y1="21556" x2="53333" y2="215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6315" y="1885998"/>
            <a:ext cx="2857500" cy="2857500"/>
          </a:xfrm>
          <a:prstGeom prst="rect">
            <a:avLst/>
          </a:prstGeom>
        </p:spPr>
      </p:pic>
      <p:pic>
        <p:nvPicPr>
          <p:cNvPr id="10" name="Afbeelding 9" descr="745502_sports_512x512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0545" y="1537869"/>
            <a:ext cx="2776405" cy="2776405"/>
          </a:xfrm>
          <a:prstGeom prst="rect">
            <a:avLst/>
          </a:prstGeom>
        </p:spPr>
      </p:pic>
      <p:pic>
        <p:nvPicPr>
          <p:cNvPr id="11" name="Afbeelding 10" descr="29957-200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2178" y="3839265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02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MYW Achtergrond PowerPoin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93" y="0"/>
            <a:ext cx="9125107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>
                <a:solidFill>
                  <a:srgbClr val="DE173A"/>
                </a:solidFill>
                <a:latin typeface="Odudo Soft Bold"/>
                <a:cs typeface="Odudo Soft Bold"/>
              </a:rPr>
              <a:t>VOORBEREIDEN</a:t>
            </a:r>
            <a:endParaRPr lang="nl-NL" sz="4000" dirty="0">
              <a:solidFill>
                <a:srgbClr val="DE173A"/>
              </a:solidFill>
              <a:latin typeface="Odudo Soft Bold"/>
              <a:cs typeface="Odudo Soft Bold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196880"/>
            <a:ext cx="8049914" cy="4525963"/>
          </a:xfrm>
        </p:spPr>
        <p:txBody>
          <a:bodyPr>
            <a:normAutofit/>
          </a:bodyPr>
          <a:lstStyle/>
          <a:p>
            <a:r>
              <a:rPr lang="nl-NL" dirty="0" smtClean="0">
                <a:latin typeface="Roboto"/>
                <a:cs typeface="Roboto"/>
              </a:rPr>
              <a:t>Groepjes van 5 (minimaal 4)</a:t>
            </a:r>
          </a:p>
          <a:p>
            <a:r>
              <a:rPr lang="nl-NL" dirty="0" smtClean="0">
                <a:latin typeface="Roboto"/>
                <a:cs typeface="Roboto"/>
              </a:rPr>
              <a:t>Opdrachtblad</a:t>
            </a: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609600" y="1247717"/>
            <a:ext cx="7897514" cy="949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257899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MYW Achtergrond Powerpoint boven ond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93" y="-106646"/>
            <a:ext cx="9125107" cy="6964645"/>
          </a:xfrm>
          <a:prstGeom prst="rect">
            <a:avLst/>
          </a:prstGeom>
        </p:spPr>
      </p:pic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609600" y="1247717"/>
            <a:ext cx="7897514" cy="949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dirty="0" smtClean="0"/>
          </a:p>
        </p:txBody>
      </p:sp>
      <p:pic>
        <p:nvPicPr>
          <p:cNvPr id="7" name="Afbeelding 6" descr="img_497562.png">
            <a:hlinkClick r:id="rId4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50015" y="2714815"/>
            <a:ext cx="2985511" cy="2656496"/>
          </a:xfrm>
          <a:prstGeom prst="rect">
            <a:avLst/>
          </a:prstGeom>
        </p:spPr>
      </p:pic>
      <p:sp>
        <p:nvSpPr>
          <p:cNvPr id="8" name="Titel 1"/>
          <p:cNvSpPr txBox="1">
            <a:spLocks/>
          </p:cNvSpPr>
          <p:nvPr/>
        </p:nvSpPr>
        <p:spPr>
          <a:xfrm>
            <a:off x="457200" y="13715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5400" dirty="0" smtClean="0">
                <a:solidFill>
                  <a:srgbClr val="DE173A"/>
                </a:solidFill>
                <a:latin typeface="Odudo Soft Bold"/>
                <a:cs typeface="Odudo Soft Bold"/>
              </a:rPr>
              <a:t>DE PIZZAKOERIER</a:t>
            </a:r>
            <a:endParaRPr lang="nl-NL" sz="5400" dirty="0">
              <a:solidFill>
                <a:srgbClr val="DE173A"/>
              </a:solidFill>
              <a:latin typeface="Odudo Soft Bold"/>
              <a:cs typeface="Odudo Soft Bold"/>
            </a:endParaRPr>
          </a:p>
        </p:txBody>
      </p:sp>
      <p:sp>
        <p:nvSpPr>
          <p:cNvPr id="9" name="Tekstvak 8">
            <a:hlinkClick r:id="rId4"/>
          </p:cNvPr>
          <p:cNvSpPr txBox="1"/>
          <p:nvPr/>
        </p:nvSpPr>
        <p:spPr>
          <a:xfrm>
            <a:off x="3915043" y="5459775"/>
            <a:ext cx="93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hlinkClick r:id="rId4"/>
              </a:rPr>
              <a:t>Klik hier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6772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MYW Achtergrond PowerPoin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93" y="0"/>
            <a:ext cx="9125107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>
                <a:solidFill>
                  <a:srgbClr val="DE173A"/>
                </a:solidFill>
                <a:latin typeface="Odudo Soft Bold"/>
                <a:cs typeface="Odudo Soft Bold"/>
              </a:rPr>
              <a:t>AAN DE SLAG</a:t>
            </a:r>
            <a:endParaRPr lang="nl-NL" sz="4000" dirty="0">
              <a:solidFill>
                <a:srgbClr val="DE173A"/>
              </a:solidFill>
              <a:latin typeface="Odudo Soft Bold"/>
              <a:cs typeface="Odudo Soft Bold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196880"/>
            <a:ext cx="8049914" cy="4525963"/>
          </a:xfrm>
        </p:spPr>
        <p:txBody>
          <a:bodyPr>
            <a:normAutofit/>
          </a:bodyPr>
          <a:lstStyle/>
          <a:p>
            <a:r>
              <a:rPr lang="nl-NL" dirty="0" smtClean="0">
                <a:latin typeface="Roboto"/>
                <a:cs typeface="Roboto"/>
              </a:rPr>
              <a:t>Maak samen met je groep </a:t>
            </a:r>
            <a:r>
              <a:rPr lang="nl-NL" dirty="0" err="1" smtClean="0">
                <a:latin typeface="Roboto"/>
                <a:cs typeface="Roboto"/>
              </a:rPr>
              <a:t>opdr</a:t>
            </a:r>
            <a:r>
              <a:rPr lang="nl-NL" dirty="0" smtClean="0">
                <a:latin typeface="Roboto"/>
                <a:cs typeface="Roboto"/>
              </a:rPr>
              <a:t>. 1 t/m 3</a:t>
            </a:r>
          </a:p>
          <a:p>
            <a:pPr marL="0" indent="0">
              <a:buNone/>
            </a:pPr>
            <a:endParaRPr lang="nl-NL" i="1" dirty="0">
              <a:latin typeface="Roboto"/>
              <a:cs typeface="Roboto"/>
            </a:endParaRPr>
          </a:p>
          <a:p>
            <a:pPr marL="0" indent="0">
              <a:buNone/>
            </a:pPr>
            <a:r>
              <a:rPr lang="nl-NL" i="1" dirty="0" smtClean="0">
                <a:latin typeface="Roboto"/>
                <a:cs typeface="Roboto"/>
              </a:rPr>
              <a:t>1. Wat heb je gezien waar je wat aan zou willen doen? </a:t>
            </a:r>
          </a:p>
          <a:p>
            <a:pPr marL="0" indent="0">
              <a:buNone/>
            </a:pPr>
            <a:r>
              <a:rPr lang="nl-NL" i="1" dirty="0" smtClean="0">
                <a:latin typeface="Roboto"/>
                <a:cs typeface="Roboto"/>
              </a:rPr>
              <a:t>2. Welke thema’s horen erbij? </a:t>
            </a:r>
          </a:p>
          <a:p>
            <a:pPr marL="0" indent="0">
              <a:buNone/>
            </a:pPr>
            <a:r>
              <a:rPr lang="nl-NL" i="1" dirty="0" smtClean="0">
                <a:latin typeface="Roboto"/>
                <a:cs typeface="Roboto"/>
              </a:rPr>
              <a:t>3. Welke situaties ken je nog meer bij de thema’s?  </a:t>
            </a:r>
          </a:p>
          <a:p>
            <a:pPr marL="0" indent="0">
              <a:buNone/>
            </a:pPr>
            <a:endParaRPr lang="nl-NL" dirty="0" smtClean="0">
              <a:latin typeface="Roboto"/>
              <a:cs typeface="Roboto"/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609600" y="1247717"/>
            <a:ext cx="7897514" cy="949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535772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MYW Achtergrond PowerPoin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93" y="0"/>
            <a:ext cx="9125107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>
                <a:solidFill>
                  <a:srgbClr val="DE173A"/>
                </a:solidFill>
                <a:latin typeface="Odudo Soft Bold"/>
                <a:cs typeface="Odudo Soft Bold"/>
              </a:rPr>
              <a:t>THEMA KIEZEN</a:t>
            </a:r>
            <a:endParaRPr lang="nl-NL" sz="4000" dirty="0">
              <a:solidFill>
                <a:srgbClr val="DE173A"/>
              </a:solidFill>
              <a:latin typeface="Odudo Soft Bold"/>
              <a:cs typeface="Odudo Soft Bold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196880"/>
            <a:ext cx="8049914" cy="4525963"/>
          </a:xfrm>
        </p:spPr>
        <p:txBody>
          <a:bodyPr>
            <a:normAutofit/>
          </a:bodyPr>
          <a:lstStyle/>
          <a:p>
            <a:r>
              <a:rPr lang="nl-NL" dirty="0" smtClean="0">
                <a:latin typeface="Roboto"/>
                <a:cs typeface="Roboto"/>
              </a:rPr>
              <a:t>Bedenk eerst zelf: </a:t>
            </a:r>
          </a:p>
          <a:p>
            <a:pPr marL="457200" lvl="1" indent="0">
              <a:buNone/>
            </a:pPr>
            <a:r>
              <a:rPr lang="nl-NL" dirty="0" smtClean="0">
                <a:latin typeface="Roboto"/>
                <a:cs typeface="Roboto"/>
              </a:rPr>
              <a:t>welk thema vind jij het leukst? </a:t>
            </a:r>
          </a:p>
          <a:p>
            <a:endParaRPr lang="nl-NL" dirty="0">
              <a:latin typeface="Roboto"/>
              <a:cs typeface="Roboto"/>
            </a:endParaRPr>
          </a:p>
          <a:p>
            <a:r>
              <a:rPr lang="nl-NL" dirty="0" smtClean="0">
                <a:latin typeface="Roboto"/>
                <a:cs typeface="Roboto"/>
              </a:rPr>
              <a:t>Kies daarna samen met je groep: </a:t>
            </a:r>
          </a:p>
          <a:p>
            <a:pPr marL="457200" lvl="1" indent="0">
              <a:buNone/>
            </a:pPr>
            <a:r>
              <a:rPr lang="nl-NL" dirty="0" smtClean="0">
                <a:latin typeface="Roboto"/>
                <a:cs typeface="Roboto"/>
              </a:rPr>
              <a:t>met welk thema gaan jullie aan de slag?</a:t>
            </a: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609600" y="1247717"/>
            <a:ext cx="7897514" cy="949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921377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E21CE624017F4BB8E45382E9BA8C93" ma:contentTypeVersion="11" ma:contentTypeDescription="Een nieuw document maken." ma:contentTypeScope="" ma:versionID="4e1c10d4a8db51604a27870c2eb7f70e">
  <xsd:schema xmlns:xsd="http://www.w3.org/2001/XMLSchema" xmlns:xs="http://www.w3.org/2001/XMLSchema" xmlns:p="http://schemas.microsoft.com/office/2006/metadata/properties" xmlns:ns2="3c6b3c7e-0ca4-4c23-8547-a1d68365fe5e" xmlns:ns3="1fc1b5be-25cf-4cc4-ac4a-c2351f41d5c5" targetNamespace="http://schemas.microsoft.com/office/2006/metadata/properties" ma:root="true" ma:fieldsID="675ba7c205176219940a21d5e9ce650a" ns2:_="" ns3:_="">
    <xsd:import namespace="3c6b3c7e-0ca4-4c23-8547-a1d68365fe5e"/>
    <xsd:import namespace="1fc1b5be-25cf-4cc4-ac4a-c2351f41d5c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b3c7e-0ca4-4c23-8547-a1d68365fe5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  <xsd:element name="SharedWithDetails" ma:index="1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atst gedeeld, per tijdstip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1b5be-25cf-4cc4-ac4a-c2351f41d5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882956-31E3-428E-9556-AB9AA116D559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1fc1b5be-25cf-4cc4-ac4a-c2351f41d5c5"/>
    <ds:schemaRef ds:uri="http://schemas.microsoft.com/office/infopath/2007/PartnerControls"/>
    <ds:schemaRef ds:uri="3c6b3c7e-0ca4-4c23-8547-a1d68365fe5e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AC1ACD9-DC36-49A4-8FF1-78B05F63C6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41112B-D665-45F9-B7A7-6DEDCCD6A4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6b3c7e-0ca4-4c23-8547-a1d68365fe5e"/>
    <ds:schemaRef ds:uri="1fc1b5be-25cf-4cc4-ac4a-c2351f41d5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137</Words>
  <Application>Microsoft Macintosh PowerPoint</Application>
  <PresentationFormat>Diavoorstelling (4:3)</PresentationFormat>
  <Paragraphs>44</Paragraphs>
  <Slides>10</Slides>
  <Notes>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WELKOM</vt:lpstr>
      <vt:lpstr>MOVE YOUR WORLD</vt:lpstr>
      <vt:lpstr>TIJD VOOR EEN FILMPJE</vt:lpstr>
      <vt:lpstr>MOVE YOUR WORLD – BLOK 1</vt:lpstr>
      <vt:lpstr>EERST EVEN OPWARMEN</vt:lpstr>
      <vt:lpstr>VOORBEREIDEN</vt:lpstr>
      <vt:lpstr>PowerPoint-presentatie</vt:lpstr>
      <vt:lpstr>AAN DE SLAG</vt:lpstr>
      <vt:lpstr>THEMA KIEZEN</vt:lpstr>
      <vt:lpstr>PowerPoint-presentatie</vt:lpstr>
    </vt:vector>
  </TitlesOfParts>
  <Company>Stichting Move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</dc:title>
  <dc:creator>Myrte Elsinga</dc:creator>
  <cp:lastModifiedBy>Myrte Elsinga</cp:lastModifiedBy>
  <cp:revision>13</cp:revision>
  <dcterms:created xsi:type="dcterms:W3CDTF">2018-03-14T15:23:01Z</dcterms:created>
  <dcterms:modified xsi:type="dcterms:W3CDTF">2018-10-30T12:29:57Z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0x01010059E21CE624017F4BB8E45382E9BA8C93</vt:lpwstr>
  </property>
</Properties>
</file>